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  <p:sldId id="258" r:id="rId5"/>
    <p:sldId id="257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8" autoAdjust="0"/>
    <p:restoredTop sz="94660"/>
  </p:normalViewPr>
  <p:slideViewPr>
    <p:cSldViewPr snapToGrid="0">
      <p:cViewPr varScale="1">
        <p:scale>
          <a:sx n="74" d="100"/>
          <a:sy n="74" d="100"/>
        </p:scale>
        <p:origin x="77" y="5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73B86-F1CF-4DAD-9503-0EDE06B331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6C6C87-29D0-4E7C-92A8-0DF421E660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0B71E7-35EF-4DAB-81A0-7AEAD84BA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667DF-ACFA-488B-B89B-ADFC16A2C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B08C3-17F2-439F-8D38-1903862D9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0154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21228-1691-4458-831D-31C5B1B2E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63768B-1402-462D-995B-C6BDD5C37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9EC49-CAFE-490E-A865-733545AF4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E87B0-81AF-4890-8CAA-4BE77B754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8C10F6-F088-4A25-B235-085232A89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377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B5BB36-99EB-4AE6-B472-28B94E62DE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9D68BE-FB6F-4E14-AFE4-86E8A215BA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03C5AD-C1EF-4DE5-8622-5AC52AB4A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5E4766-0E86-413A-9771-855898D649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05E6EF-56BC-4DD3-A8DF-FB9221D0C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33124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6121C-2EC5-43B3-8F22-2D1CACAD2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0E0F0-39B4-4F0E-A3D3-5626D4292A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6B325-C933-4DB8-974D-2D28495B5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5398D-179B-4E83-861E-892A4CCAB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1D486A-8B4F-4A1E-9A3D-172B1614D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0965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3CFD4-E50C-4B27-AB71-B47768B73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14C56-7E8F-49A6-A761-28C4714E4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70213-0C77-4E8F-9935-660E14F56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3F5D3-25F4-40E4-A2CC-C40CBBD453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03661-8BFB-437F-8FDF-3608A012F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5632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C6B0C-BE7B-49AD-A48B-163C38511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CDB81F-6B0E-4A93-BF8E-BB7155E36C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602659-D2B8-4994-B796-FCA44EAB73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EB08D5-1C36-4EE5-A9FE-BFA6486A9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64614C-5D52-4F04-8708-96BF17742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DD0939-8F7B-4863-B832-8D2FB0BCF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860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05527E-2613-4DE5-AF9B-330B7E892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618A59-68F8-472C-9B52-390555582A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D4519E-68EF-4ACC-AAD3-1087CBC9AC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91FA28-C7E4-4E05-B5E9-7077136864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65128A-3A1B-4072-AEA3-787F45EDC7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D03612-2CBD-42F8-8A11-273012ACB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CAB9C9-ED6E-4D76-A42D-226236889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034038-5B44-453B-B624-2C9180000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9785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E5CF7-13CB-4788-8466-689023F75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9ADCBA-3CF8-4221-92F7-C6B5E5F02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370C28-19DC-47BF-A7BA-931F9D2FB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AB42F5-ADB4-4EB7-8552-A95B48830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9952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0AC991-180A-4F01-AA1B-E17AA497E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3EB396-4274-4465-B8BB-F13065421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4A9AD-972E-475C-9B66-0AAE73FC9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76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99BB4-6774-47AB-944B-5C7D57A59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02B60-6607-49CD-9F14-5FF32D385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8AA72A-DF18-4760-AF7A-54526A7058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094E6-F148-4B73-AA36-B38AAD45FF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0E1E6C-1B32-499A-8408-16BC0BE08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4174C0-DB0A-4DD3-905F-93CD206EA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8099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8A753-20D5-4B95-80A1-A021EA933A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0F04A-2BAE-4436-A6E4-CC1CFF8B85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E45B15-C338-41D5-B0ED-15D65F50AF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7CBA8-8D42-4AC2-A207-CBD883E72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1DE05-BFF9-4761-B58D-ECF928A12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1A5E28-6D3C-4A6A-8DF6-F646CF072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5583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CFD088-D957-4AE5-BD48-7B6158221C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383EE-23F5-4CB4-A860-31AA59F29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9968E-1395-40FE-B42D-8223A6AEBA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C4001-8840-47F5-9E29-30A7E4A1BB45}" type="datetimeFigureOut">
              <a:rPr lang="en-IN" smtClean="0"/>
              <a:t>01-12-2019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3CAE22-C6B8-4A14-AD4C-97C79CC8C6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C2CA17-26FC-4958-90B3-F36A22C7C8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2FDE0F-1DD2-4DE4-B0C1-05F1BF4F5E3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661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madhavagrawal2018.wixsite.com/websit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E1EAA303-C4B7-45F2-AEB9-6BEAA6B9D3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956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AAF3B5-65F7-4DAB-BB22-686CC474F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46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322469-10C4-4CC3-9DFA-DA85503DD6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45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F1E5AB-46B2-48E7-AAB8-CC719F54A3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166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2479B86-DD96-4F26-B2FC-8933FB529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5EE8C-997F-4C5C-BE7A-1E77E5DCC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WEBSITE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43126-53B5-4AE2-B76C-BA0914D4B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https://madhavagrawal2018.wixsite.com/website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1525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4BBC049-5AAC-45B8-A04C-533AEBFB15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945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kisan</Template>
  <TotalTime>8</TotalTime>
  <Words>11</Words>
  <Application>Microsoft Office PowerPoint</Application>
  <PresentationFormat>Widescreen</PresentationFormat>
  <Paragraphs>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WEBSITE LINK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madhav.agrawal2018@gmail.com</dc:creator>
  <cp:lastModifiedBy>madhav.agrawal2018@gmail.com</cp:lastModifiedBy>
  <cp:revision>3</cp:revision>
  <dcterms:created xsi:type="dcterms:W3CDTF">2019-12-01T12:35:08Z</dcterms:created>
  <dcterms:modified xsi:type="dcterms:W3CDTF">2019-12-01T12:43:22Z</dcterms:modified>
</cp:coreProperties>
</file>